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08" r:id="rId5"/>
    <p:sldMasterId id="2147483711" r:id="rId6"/>
    <p:sldMasterId id="2147483716" r:id="rId7"/>
    <p:sldMasterId id="2147483719" r:id="rId8"/>
    <p:sldMasterId id="2147483725" r:id="rId9"/>
    <p:sldMasterId id="2147483731" r:id="rId10"/>
    <p:sldMasterId id="2147483735" r:id="rId11"/>
    <p:sldMasterId id="2147483741" r:id="rId12"/>
    <p:sldMasterId id="2147483762" r:id="rId13"/>
    <p:sldMasterId id="2147483752" r:id="rId14"/>
    <p:sldMasterId id="2147483756" r:id="rId15"/>
    <p:sldMasterId id="2147483664" r:id="rId16"/>
  </p:sldMasterIdLst>
  <p:notesMasterIdLst>
    <p:notesMasterId r:id="rId32"/>
  </p:notesMasterIdLst>
  <p:handoutMasterIdLst>
    <p:handoutMasterId r:id="rId33"/>
  </p:handoutMasterIdLst>
  <p:sldIdLst>
    <p:sldId id="286" r:id="rId17"/>
    <p:sldId id="303" r:id="rId18"/>
    <p:sldId id="287" r:id="rId19"/>
    <p:sldId id="288" r:id="rId20"/>
    <p:sldId id="289" r:id="rId21"/>
    <p:sldId id="290" r:id="rId22"/>
    <p:sldId id="300" r:id="rId23"/>
    <p:sldId id="291" r:id="rId24"/>
    <p:sldId id="293" r:id="rId25"/>
    <p:sldId id="295" r:id="rId26"/>
    <p:sldId id="301" r:id="rId27"/>
    <p:sldId id="296" r:id="rId28"/>
    <p:sldId id="297" r:id="rId29"/>
    <p:sldId id="298" r:id="rId30"/>
    <p:sldId id="299" r:id="rId3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C28907-AE23-2A27-64E9-198BF5B70BF8}" name="Jarkko Akkanen" initials="JA" userId="S::akkanen@uef.fi::7f683c40-7f75-401c-888e-65c640816c07" providerId="AD"/>
  <p188:author id="{E8E9D311-E9F0-4DE8-7EAA-4346C50469EE}" name="Marjo Malinen" initials="MM" userId="S::msmaline@uef.fi::af8f3a4c-9b6b-40be-8476-cba7729eb6a3" providerId="AD"/>
  <p188:author id="{9F32BAB4-9755-B73C-D1FF-208913A6CAAE}" name="Hannu Huuskonen" initials="HH" userId="S::huuskone@uef.fi::ee7cfcb1-1984-4bf0-92f6-7a5c83c53970" providerId="AD"/>
  <p188:author id="{52C540F8-A500-D24C-D4D4-75B08971C291}" name="Sari Kontunen-Soppela" initials="SK" userId="S::skontune@uef.fi::8f85f1d2-89c6-45d2-b0b3-688123df0d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13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6144" autoAdjust="0"/>
  </p:normalViewPr>
  <p:slideViewPr>
    <p:cSldViewPr>
      <p:cViewPr varScale="1">
        <p:scale>
          <a:sx n="112" d="100"/>
          <a:sy n="112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A6D59-1757-438A-9E07-679AB3BBB84C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8808-56C8-4C3B-95DD-A169EBBACFE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06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2:26:14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24575,'400'0'0,"-396"0"0,-1 1 0,1-1 0,-1 1 0,0 0 0,1-1 0,-1 2 0,0-1 0,0 0 0,0 1 0,0-1 0,0 1 0,5 3 0,-8-4 0,1-1 0,0 1 0,0 0 0,0 0 0,-1 0 0,1-1 0,0 1 0,-1 0 0,1 0 0,0 0 0,-1 0 0,0 0 0,1 0 0,-1 0 0,1 1 0,-1-1 0,0 0 0,0 0 0,0 0 0,0 0 0,0 0 0,0 0 0,0 1 0,0-1 0,0 0 0,0 0 0,-1 0 0,1 0 0,0 0 0,-1 0 0,1 0 0,-1 0 0,1 0 0,-1 0 0,1 0 0,-1 0 0,0 0 0,0 0 0,1 0 0,-1-1 0,0 1 0,-1 0 0,-1 2 0,-1-1 0,1 0 0,-1 0 0,0 0 0,1-1 0,-1 1 0,0-1 0,0 0 0,0 0 0,0 0 0,0-1 0,0 0 0,0 1 0,0-1 0,0-1 0,-8 0 0,7 0 0,-1 1 0,0 0 0,1 0 0,-1 1 0,0 0 0,1 0 0,-9 2 0,14-3 0,0 0 0,0 0 0,0 0 0,0 0 0,0 0 0,0 0 0,0 0 0,0 1 0,1-1 0,-1 0 0,0 0 0,0 0 0,0 0 0,0 0 0,0 0 0,0 0 0,0 0 0,0 0 0,0 0 0,0 0 0,0 0 0,0 0 0,0 1 0,0-1 0,0 0 0,0 0 0,0 0 0,0 0 0,0 0 0,0 0 0,0 0 0,0 0 0,0 0 0,0 1 0,0-1 0,0 0 0,0 0 0,0 0 0,0 0 0,0 0 0,0 0 0,0 0 0,0 0 0,0 0 0,0 0 0,0 0 0,0 1 0,0-1 0,0 0 0,0 0 0,-1 0 0,1 0 0,0 0 0,0 0 0,0 0 0,0 0 0,0 0 0,0 0 0,0 0 0,0 0 0,0 0 0,0 0 0,0 0 0,-1 0 0,1 0 0,0 0 0,12 3 0,15 0 0,80-3 0,-179 0 0,63 0 0,10 0 0,44 0 0,1-2 0,-27 1 0,0 1 0,1 0 0,21 4 0,-41-4 6,0 0-1,-1 0 1,1 0 0,0 0-1,0 0 1,0 0-1,0 0 1,0 0 0,0 0-1,0 0 1,-1 0-1,1 0 1,0 0 0,0 1-1,0-1 1,0 0-1,0 0 1,0 0 0,0 0-1,0 0 1,0 0-1,0 0 1,0 1 0,0-1-1,0 0 1,0 0-1,0 0 1,0 0 0,0 0-1,0 0 1,0 1-1,0-1 1,0 0 0,0 0-1,0 0 1,0 0-1,0 0 1,0 0-1,0 1 1,0-1 0,0 0-1,0 0 1,0 0-1,0 0 1,0 0 0,0 0-1,0 0 1,1 0-1,-1 1 1,0-1 0,0 0-1,0 0 1,0 0-1,0 0 1,0 0 0,0 0-1,1 0 1,-1 0-1,0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2:26:19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24575,'3'0'0,"1"3"0,0 4 0,-1 4 0,-1 3 0,-1 3 0,0 1 0,-1 1 0,0 0 0,0-1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2:26:40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1766 2 24575,'-49'0'0,"18"-2"0,1 2 0,-1 2 0,-54 9 0,-23 8 0,74-14 0,-1-2 0,0 0 0,-65-6 0,20 1 0,-1026 2 0,1104 0 0,1 0 0,-1 0 0,0 0 0,0 0 0,1 1 0,-1-1 0,1 0 0,-1 1 0,0 0 0,1-1 0,-1 1 0,1 0 0,-1-1 0,1 1 0,-1 0 0,1 0 0,0 0 0,0 0 0,-1 1 0,1-1 0,0 0 0,0 0 0,0 1 0,0-1 0,0 1 0,0-1 0,1 1 0,-1-1 0,0 1 0,1-1 0,-1 1 0,1 0 0,0-1 0,0 1 0,-1 0 0,1-1 0,0 1 0,0 0 0,0-1 0,1 1 0,-1 0 0,0-1 0,1 1 0,-1 0 0,1-1 0,-1 1 0,1-1 0,2 4 0,-2-4 0,1 1 0,-1-1 0,1 1 0,0-1 0,-1 0 0,1 1 0,0-1 0,0 0 0,0 0 0,0-1 0,0 1 0,0 0 0,0-1 0,1 1 0,-1-1 0,0 1 0,0-1 0,3 0 0,46-1 0,-34 0 0,72 1 0,41-3 0,-76-5 0,-37 4 0,0 2 0,22-2 0,34 6 0,54-3 0,-73-8 0,-38 5 0,1 2 0,23-2 0,686 5 0,-716-2 76,0 0 0,1 0-1,13-5 1,13-1-1744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28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2FE9A-7828-4B08-BD3F-486A8D2CD45C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567"/>
            <a:ext cx="5444490" cy="447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28" y="9445546"/>
            <a:ext cx="2949099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75FCF-4687-4EA4-B694-2DFB48CE7B7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41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03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32</a:t>
            </a:r>
            <a:r>
              <a:rPr lang="fi-FI" baseline="0" dirty="0"/>
              <a:t> g ahven on noin 15 cm, 12 g ahven noin 11 cm</a:t>
            </a:r>
          </a:p>
          <a:p>
            <a:r>
              <a:rPr lang="fi-FI" baseline="0" dirty="0"/>
              <a:t>on arvioitu, että 40-senttisen kuhan saaliin optimipituus suomalaisissa järvissä on noin 10 cm (Keskinen &amp; Marjomäki 2004)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5FCF-4687-4EA4-B694-2DFB48CE7B70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80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57226"/>
            <a:ext cx="8352928" cy="1008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844676"/>
            <a:ext cx="8352928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91074"/>
            <a:ext cx="8352928" cy="56166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32848" cy="77768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3342590"/>
            <a:ext cx="7632848" cy="432048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20.11.2023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663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91074"/>
            <a:ext cx="8352928" cy="5616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32848" cy="77768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55576" y="3342590"/>
            <a:ext cx="7632848" cy="432048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20.11.2023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24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91074"/>
            <a:ext cx="8352928" cy="56166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32848" cy="77768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rgbClr val="6A6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755576" y="3342590"/>
            <a:ext cx="7632848" cy="432048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20.11.2023</a:t>
            </a:fld>
            <a:endParaRPr lang="fi-FI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5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95536" y="491074"/>
            <a:ext cx="8352928" cy="5616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632848" cy="77768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6272344"/>
            <a:ext cx="874712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FCEB-0D14-448D-BA4B-B8F5B0DBD2BD}" type="datetime1">
              <a:rPr lang="fi-FI"/>
              <a:pPr>
                <a:defRPr/>
              </a:pPr>
              <a:t>20.11.2023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5" y="6272344"/>
            <a:ext cx="4435475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6257521"/>
            <a:ext cx="360362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68D6-3022-4724-B45D-44A0B3B7D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55576" y="3342590"/>
            <a:ext cx="7632848" cy="432048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FFFFFF"/>
                </a:solidFill>
              </a:defRPr>
            </a:lvl1pPr>
            <a:lvl2pPr marL="361950" indent="0">
              <a:buFontTx/>
              <a:buNone/>
              <a:defRPr>
                <a:solidFill>
                  <a:srgbClr val="FFFFFF"/>
                </a:solidFill>
              </a:defRPr>
            </a:lvl2pPr>
            <a:lvl3pPr marL="80645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163638" indent="0">
              <a:buFontTx/>
              <a:buNone/>
              <a:defRPr>
                <a:solidFill>
                  <a:srgbClr val="FFFFFF"/>
                </a:solidFill>
              </a:defRPr>
            </a:lvl4pPr>
            <a:lvl5pPr marL="151765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7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57226"/>
            <a:ext cx="8352928" cy="1008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844676"/>
            <a:ext cx="8352928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85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5811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1395048A-A2D9-4889-9C14-46A2CC509392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825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825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7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xmlns="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-7079"/>
            <a:ext cx="1620180" cy="2011895"/>
          </a:xfrm>
          <a:prstGeom prst="rect">
            <a:avLst/>
          </a:prstGeom>
        </p:spPr>
      </p:pic>
      <p:sp>
        <p:nvSpPr>
          <p:cNvPr id="9" name="Otsikko 6">
            <a:extLst>
              <a:ext uri="{FF2B5EF4-FFF2-40B4-BE49-F238E27FC236}">
                <a16:creationId xmlns:a16="http://schemas.microsoft.com/office/drawing/2014/main" xmlns="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977" y="2637737"/>
            <a:ext cx="7850047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3000" dirty="0" err="1"/>
              <a:t>Lisää</a:t>
            </a:r>
            <a:r>
              <a:rPr lang="en-GB" sz="3000" dirty="0"/>
              <a:t> </a:t>
            </a:r>
            <a:r>
              <a:rPr lang="en-GB" sz="3000" dirty="0" err="1"/>
              <a:t>otsikko</a:t>
            </a:r>
            <a:r>
              <a:rPr lang="en-GB" sz="3000" dirty="0"/>
              <a:t> </a:t>
            </a:r>
            <a:r>
              <a:rPr lang="en-GB" sz="3000" dirty="0" err="1"/>
              <a:t>napsauttamalla</a:t>
            </a:r>
            <a:endParaRPr lang="fi-FI" sz="3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xmlns="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77" y="4206686"/>
            <a:ext cx="7850046" cy="487862"/>
          </a:xfrm>
        </p:spPr>
        <p:txBody>
          <a:bodyPr/>
          <a:lstStyle>
            <a:lvl1pPr marL="0" indent="0">
              <a:buNone/>
              <a:defRPr sz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91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841950" y="4180905"/>
            <a:ext cx="7460100" cy="777600"/>
          </a:xfrm>
        </p:spPr>
        <p:txBody>
          <a:bodyPr/>
          <a:lstStyle>
            <a:lvl1pPr>
              <a:lnSpc>
                <a:spcPts val="3780"/>
              </a:lnSpc>
              <a:defRPr sz="30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41950" y="4943558"/>
            <a:ext cx="74601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2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xmlns="" id="{A88F4322-563B-45DF-87E1-6F35E5782A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0" y="489600"/>
            <a:ext cx="2307669" cy="28656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3E8480DC-CE60-4890-A24A-CEDDEE30EF5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149619" y="489600"/>
            <a:ext cx="5187981" cy="2866548"/>
          </a:xfrm>
          <a:noFill/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B8AA9E5-608A-1E4C-B361-DE61F400D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89974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556" y="2651315"/>
            <a:ext cx="7992888" cy="1555373"/>
          </a:xfrm>
        </p:spPr>
        <p:txBody>
          <a:bodyPr/>
          <a:lstStyle>
            <a:lvl1pPr>
              <a:lnSpc>
                <a:spcPts val="3780"/>
              </a:lnSpc>
              <a:defRPr sz="3000"/>
            </a:lvl1pPr>
          </a:lstStyle>
          <a:p>
            <a:r>
              <a:rPr lang="fi-FI" dirty="0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75556" y="4240216"/>
            <a:ext cx="7992888" cy="345639"/>
          </a:xfrm>
        </p:spPr>
        <p:txBody>
          <a:bodyPr rIns="91440"/>
          <a:lstStyle>
            <a:lvl1pPr marL="0" indent="0">
              <a:buFontTx/>
              <a:buNone/>
              <a:defRPr sz="12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xmlns="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-7079"/>
            <a:ext cx="162018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B8AA9E5-608A-1E4C-B361-DE61F400D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409697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57226"/>
            <a:ext cx="8352928" cy="1008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844676"/>
            <a:ext cx="4896544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873627"/>
            <a:ext cx="3312368" cy="4147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568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57226"/>
            <a:ext cx="8352928" cy="1008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844676"/>
            <a:ext cx="8352928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092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499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5" y="657227"/>
            <a:ext cx="7632900" cy="1008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5" y="1844678"/>
            <a:ext cx="7632900" cy="4176713"/>
          </a:xfrm>
        </p:spPr>
        <p:txBody>
          <a:bodyPr/>
          <a:lstStyle>
            <a:lvl1pPr marL="257175" indent="-257175">
              <a:buFont typeface="Wingdings" pitchFamily="2" charset="2"/>
              <a:buChar char="§"/>
              <a:defRPr sz="2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xmlns="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xmlns="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xmlns="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85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7" y="657227"/>
            <a:ext cx="7632848" cy="1008064"/>
          </a:xfrm>
        </p:spPr>
        <p:txBody>
          <a:bodyPr/>
          <a:lstStyle>
            <a:lvl1pPr>
              <a:defRPr sz="3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7" y="1844677"/>
            <a:ext cx="4176464" cy="4147200"/>
          </a:xfrm>
        </p:spPr>
        <p:txBody>
          <a:bodyPr/>
          <a:lstStyle>
            <a:lvl1pPr marL="164303" indent="-164303">
              <a:buFont typeface="Wingdings" pitchFamily="2" charset="2"/>
              <a:buChar char="§"/>
              <a:defRPr sz="2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xmlns="" id="{112E130C-4CD1-428F-81B6-964A4E563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35564" y="1843200"/>
            <a:ext cx="33129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xmlns="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xmlns="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xmlns="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6B7851D-072C-409F-A5F1-F345B7D1D1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F0AF355-A196-4F1C-BA2D-5D8801B56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6A49592-CE4E-4415-AE28-3EDA73059B33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AC9C550-A97F-4AEC-9833-7AC346454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313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xmlns="" id="{96EF3593-8F7E-42CF-A585-674ADEC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657227"/>
            <a:ext cx="6934199" cy="1008064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Click to edit Master title style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xmlns="" id="{05912155-B2A1-4884-92CB-B950ECED58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15616" y="1966591"/>
            <a:ext cx="69342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xmlns="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xmlns="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xmlns="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F6C50E90-32EB-4CBA-A8F3-83006E93AB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233D2C4A-16F0-4848-BB9D-DA160C57C6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45D41A-B0C2-410D-8D74-1F18D0CDA26B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C7309431-DD0C-4D2A-BAC4-1F3A2E240F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554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xmlns="" id="{57C1323D-96E4-42E7-8669-040C8EB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3D1D233D-3920-49B6-A29A-5685CE19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CAB789C-D4A1-4A32-A931-765C494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51A-3968-4D13-91FF-1E01800DDE9D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F5C8ECA6-DFFD-45DF-AA85-1C699877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xmlns="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xmlns="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520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2895741D-55A6-4D26-88B2-DE0DBE9E5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165749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5577" y="2564906"/>
            <a:ext cx="7632848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342592"/>
            <a:ext cx="7632900" cy="922338"/>
          </a:xfrm>
        </p:spPr>
        <p:txBody>
          <a:bodyPr anchor="t" anchorCtr="0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1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1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xmlns="" id="{25A81C3C-1157-4F65-9167-ED9BFD17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xmlns="" id="{07191858-096A-41D3-BD93-DFC5ABFB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A0EC4D-7B4C-4199-B0C4-133D8983E2E0}" type="datetime1">
              <a:rPr lang="fi-FI" smtClean="0"/>
              <a:t>20.11.2023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xmlns="" id="{F4C8B460-E831-4B6D-A564-C8E52472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5537" y="491073"/>
            <a:ext cx="8352928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0"/>
          </a:p>
        </p:txBody>
      </p:sp>
    </p:spTree>
    <p:extLst>
      <p:ext uri="{BB962C8B-B14F-4D97-AF65-F5344CB8AC3E}">
        <p14:creationId xmlns:p14="http://schemas.microsoft.com/office/powerpoint/2010/main" val="649265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5577" y="2564906"/>
            <a:ext cx="7632848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xmlns="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342592"/>
            <a:ext cx="7632900" cy="922338"/>
          </a:xfrm>
        </p:spPr>
        <p:txBody>
          <a:bodyPr anchor="t" anchorCtr="0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1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1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xmlns="" id="{A6D9210E-3E3B-4AAC-8A0C-5D61F3EB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xmlns="" id="{33EC432F-F923-4322-9274-E6B3C210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7613C2D-6AAF-4AB7-B754-445C42C78BD7}" type="datetime1">
              <a:rPr lang="fi-FI" smtClean="0"/>
              <a:t>20.11.2023</a:t>
            </a:fld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xmlns="" id="{8DB9423B-51A8-42B9-98A5-3794BD54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5537" y="491073"/>
            <a:ext cx="8352928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9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xmlns="" id="{4E2694E9-BF7F-491D-9672-2EE929EC0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22100" y="613548"/>
            <a:ext cx="82998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26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xmlns="" id="{C1992930-75A6-46C0-B658-B2FF4B294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99" y="878401"/>
            <a:ext cx="75066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xmlns="" id="{1FDAE47C-4FB2-4282-8099-61EC40F42E1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252" y="1847438"/>
            <a:ext cx="6911497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/>
              <a:t>Lisää alaotsikko napsauttamalla</a:t>
            </a:r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xmlns="" id="{1E5D6C09-F3A9-420B-B448-B85AAA5B1A9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xmlns="" id="{957F3E19-E77D-4318-BF6D-496D848AB17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3D1A131-9064-4D8D-92A1-81D67EB1834E}" type="datetime1">
              <a:rPr lang="fi-FI" smtClean="0"/>
              <a:t>20.11.2023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xmlns="" id="{D491A9F6-52F6-4122-B356-154772967FB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6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403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0C3C0B8B-BC55-4E54-9EE6-A36B14ED050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216" y="3263533"/>
            <a:ext cx="300149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628650" y="4609909"/>
            <a:ext cx="78867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sz="1800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xmlns="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5157192"/>
            <a:ext cx="3443768" cy="800212"/>
          </a:xfrm>
          <a:prstGeom prst="rect">
            <a:avLst/>
          </a:prstGeom>
        </p:spPr>
      </p:pic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xmlns="" id="{09C61F45-4798-446A-A9B7-7349F63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xmlns="" id="{8A333B41-FDFE-4FC0-93F7-A55BCC13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xmlns="" id="{1D1E0B84-9D6A-4C78-B3B3-804BF4D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xmlns="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0" y="468263"/>
            <a:ext cx="2286000" cy="26543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52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7CCD07C-07C0-4D45-9224-5FBA089EA26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4245" y="3246241"/>
            <a:ext cx="27152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628650" y="4609909"/>
            <a:ext cx="78867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sz="1800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xmlns="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468263"/>
            <a:ext cx="2286000" cy="2654300"/>
          </a:xfrm>
          <a:prstGeom prst="rect">
            <a:avLst/>
          </a:prstGeom>
        </p:spPr>
      </p:pic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xmlns="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5157192"/>
            <a:ext cx="3443768" cy="800212"/>
          </a:xfrm>
          <a:prstGeom prst="rect">
            <a:avLst/>
          </a:prstGeom>
        </p:spPr>
      </p:pic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xmlns="" id="{CEE9659A-710D-4760-83F5-68295FA3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xmlns="" id="{5148D6BD-19CB-414A-8280-391ECCD7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xmlns="" id="{40E7782B-AF02-4E7A-9503-7C85DFB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8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artta_InTheMiddleOf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DFADE47-E883-4130-BCB8-FF11458DB07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55" y="328882"/>
            <a:ext cx="8191800" cy="66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Kuva, joka sisältää kartan. Suomi on kartassa nostettu esille. Suomen kartalla merkattu yliopistokaupungit Kuopio ja Joensuu. Kuvassa lukee We are in the middle of knowhere.">
            <a:extLst>
              <a:ext uri="{FF2B5EF4-FFF2-40B4-BE49-F238E27FC236}">
                <a16:creationId xmlns:a16="http://schemas.microsoft.com/office/drawing/2014/main" xmlns="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40" y="1273588"/>
            <a:ext cx="6103721" cy="482188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A230054E-F686-4112-A31B-E74E4F4F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AEA09F70-CBF1-4DF4-B8EE-6C566990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26FCC2CF-CBDD-490E-B0C9-1B021D3E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1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xmlns="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-7079"/>
            <a:ext cx="1620180" cy="2011895"/>
          </a:xfrm>
          <a:prstGeom prst="rect">
            <a:avLst/>
          </a:prstGeom>
        </p:spPr>
      </p:pic>
      <p:sp>
        <p:nvSpPr>
          <p:cNvPr id="9" name="Otsikko 6">
            <a:extLst>
              <a:ext uri="{FF2B5EF4-FFF2-40B4-BE49-F238E27FC236}">
                <a16:creationId xmlns:a16="http://schemas.microsoft.com/office/drawing/2014/main" xmlns="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977" y="2637737"/>
            <a:ext cx="7850047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3000" dirty="0" err="1"/>
              <a:t>Lisää</a:t>
            </a:r>
            <a:r>
              <a:rPr lang="en-GB" sz="3000" dirty="0"/>
              <a:t> </a:t>
            </a:r>
            <a:r>
              <a:rPr lang="en-GB" sz="3000" dirty="0" err="1"/>
              <a:t>otsikko</a:t>
            </a:r>
            <a:r>
              <a:rPr lang="en-GB" sz="3000" dirty="0"/>
              <a:t> </a:t>
            </a:r>
            <a:r>
              <a:rPr lang="en-GB" sz="3000" dirty="0" err="1"/>
              <a:t>napsauttamalla</a:t>
            </a:r>
            <a:endParaRPr lang="fi-FI" sz="3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xmlns="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977" y="4206686"/>
            <a:ext cx="7850046" cy="487862"/>
          </a:xfrm>
        </p:spPr>
        <p:txBody>
          <a:bodyPr/>
          <a:lstStyle>
            <a:lvl1pPr marL="0" indent="0">
              <a:buNone/>
              <a:defRPr sz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 descr="otsikk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841950" y="4180905"/>
            <a:ext cx="7460100" cy="777600"/>
          </a:xfrm>
        </p:spPr>
        <p:txBody>
          <a:bodyPr/>
          <a:lstStyle>
            <a:lvl1pPr>
              <a:lnSpc>
                <a:spcPts val="3780"/>
              </a:lnSpc>
              <a:defRPr sz="30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1924" name="Rectangle 4" descr="esityksen tekijä, esityspaikka, päivämäärä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41950" y="4943558"/>
            <a:ext cx="7460100" cy="432000"/>
          </a:xfrm>
        </p:spPr>
        <p:txBody>
          <a:bodyPr rIns="91440" anchor="ctr" anchorCtr="0"/>
          <a:lstStyle>
            <a:lvl1pPr marL="0" indent="0">
              <a:buFontTx/>
              <a:buNone/>
              <a:defRPr sz="1200" i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  <p:pic>
        <p:nvPicPr>
          <p:cNvPr id="10" name="Kuva 9" descr="University of Eastern Finland, logo">
            <a:extLst>
              <a:ext uri="{FF2B5EF4-FFF2-40B4-BE49-F238E27FC236}">
                <a16:creationId xmlns:a16="http://schemas.microsoft.com/office/drawing/2014/main" xmlns="" id="{A88F4322-563B-45DF-87E1-6F35E5782A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0" y="489600"/>
            <a:ext cx="2307669" cy="28656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3E8480DC-CE60-4890-A24A-CEDDEE30EF5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149619" y="489600"/>
            <a:ext cx="5187981" cy="2866548"/>
          </a:xfrm>
          <a:noFill/>
        </p:spPr>
        <p:txBody>
          <a:bodyPr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B8AA9E5-608A-1E4C-B361-DE61F400D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513462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556" y="2651315"/>
            <a:ext cx="7992888" cy="1555373"/>
          </a:xfrm>
        </p:spPr>
        <p:txBody>
          <a:bodyPr/>
          <a:lstStyle>
            <a:lvl1pPr>
              <a:lnSpc>
                <a:spcPts val="3780"/>
              </a:lnSpc>
              <a:defRPr sz="3000"/>
            </a:lvl1pPr>
          </a:lstStyle>
          <a:p>
            <a:r>
              <a:rPr lang="fi-FI" dirty="0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75556" y="4240216"/>
            <a:ext cx="7992888" cy="345639"/>
          </a:xfrm>
        </p:spPr>
        <p:txBody>
          <a:bodyPr rIns="91440"/>
          <a:lstStyle>
            <a:lvl1pPr marL="0" indent="0">
              <a:buFontTx/>
              <a:buNone/>
              <a:defRPr sz="12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, </a:t>
            </a:r>
            <a:r>
              <a:rPr lang="en-GB" dirty="0" err="1"/>
              <a:t>esityspaikka</a:t>
            </a:r>
            <a:r>
              <a:rPr lang="en-GB" dirty="0"/>
              <a:t> ja </a:t>
            </a:r>
            <a:r>
              <a:rPr lang="en-GB" dirty="0" err="1"/>
              <a:t>päivämäärä</a:t>
            </a:r>
            <a:endParaRPr lang="en-GB" dirty="0"/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xmlns="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-7079"/>
            <a:ext cx="162018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B8AA9E5-608A-1E4C-B361-DE61F400D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53440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821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5" y="657227"/>
            <a:ext cx="7632900" cy="1008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5" y="1844678"/>
            <a:ext cx="7632900" cy="4176713"/>
          </a:xfrm>
        </p:spPr>
        <p:txBody>
          <a:bodyPr/>
          <a:lstStyle>
            <a:lvl1pPr marL="257175" indent="-257175">
              <a:buFont typeface="Wingdings" pitchFamily="2" charset="2"/>
              <a:buChar char="§"/>
              <a:defRPr sz="2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xmlns="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xmlns="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xmlns="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7956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7" y="657227"/>
            <a:ext cx="7632848" cy="1008064"/>
          </a:xfrm>
        </p:spPr>
        <p:txBody>
          <a:bodyPr/>
          <a:lstStyle>
            <a:lvl1pPr>
              <a:defRPr sz="3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7" y="1844677"/>
            <a:ext cx="4176464" cy="4147200"/>
          </a:xfrm>
        </p:spPr>
        <p:txBody>
          <a:bodyPr/>
          <a:lstStyle>
            <a:lvl1pPr marL="164303" indent="-164303">
              <a:buFont typeface="Wingdings" pitchFamily="2" charset="2"/>
              <a:buChar char="§"/>
              <a:defRPr sz="21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xmlns="" id="{112E130C-4CD1-428F-81B6-964A4E563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35564" y="1843200"/>
            <a:ext cx="33129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xmlns="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xmlns="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xmlns="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6B7851D-072C-409F-A5F1-F345B7D1D1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F0AF355-A196-4F1C-BA2D-5D8801B56F7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6A49592-CE4E-4415-AE28-3EDA73059B33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AC9C550-A97F-4AEC-9833-7AC346454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740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xmlns="" id="{96EF3593-8F7E-42CF-A585-674ADEC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657227"/>
            <a:ext cx="6934199" cy="1008064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Click to edit Master title style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xmlns="" id="{05912155-B2A1-4884-92CB-B950ECED58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15616" y="1966591"/>
            <a:ext cx="6934200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xmlns="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xmlns="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xmlns="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F6C50E90-32EB-4CBA-A8F3-83006E93AB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233D2C4A-16F0-4848-BB9D-DA160C57C6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45D41A-B0C2-410D-8D74-1F18D0CDA26B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C7309431-DD0C-4D2A-BAC4-1F3A2E240F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233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6"/>
            <a:ext cx="8029326" cy="1008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138" y="1844676"/>
            <a:ext cx="4572942" cy="4176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88238" y="6272344"/>
            <a:ext cx="874712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2765" y="6272344"/>
            <a:ext cx="4435475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1838" y="6257521"/>
            <a:ext cx="360362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5436096" y="1873627"/>
            <a:ext cx="3312368" cy="4147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245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_Alatunnis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xmlns="" id="{57C1323D-96E4-42E7-8669-040C8EB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3D1D233D-3920-49B6-A29A-5685CE19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CAB789C-D4A1-4A32-A931-765C4949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E51A-3968-4D13-91FF-1E01800DDE9D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F5C8ECA6-DFFD-45DF-AA85-1C699877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xmlns="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xmlns="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663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_valkoinen_al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2895741D-55A6-4D26-88B2-DE0DBE9E5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4049856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5577" y="2564906"/>
            <a:ext cx="7632848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342592"/>
            <a:ext cx="7632900" cy="922338"/>
          </a:xfrm>
        </p:spPr>
        <p:txBody>
          <a:bodyPr anchor="t" anchorCtr="0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1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1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xmlns="" id="{25A81C3C-1157-4F65-9167-ED9BFD17D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xmlns="" id="{07191858-096A-41D3-BD93-DFC5ABFB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3A0EC4D-7B4C-4199-B0C4-133D8983E2E0}" type="datetime1">
              <a:rPr lang="fi-FI" smtClean="0"/>
              <a:t>20.11.2023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xmlns="" id="{F4C8B460-E831-4B6D-A564-C8E52472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5537" y="491073"/>
            <a:ext cx="8352928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0"/>
          </a:p>
        </p:txBody>
      </p:sp>
    </p:spTree>
    <p:extLst>
      <p:ext uri="{BB962C8B-B14F-4D97-AF65-F5344CB8AC3E}">
        <p14:creationId xmlns:p14="http://schemas.microsoft.com/office/powerpoint/2010/main" val="3526798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5577" y="2564906"/>
            <a:ext cx="7632848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xmlns="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342592"/>
            <a:ext cx="7632900" cy="922338"/>
          </a:xfrm>
        </p:spPr>
        <p:txBody>
          <a:bodyPr anchor="t" anchorCtr="0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1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Lisää teksti napsauttamalla</a:t>
            </a:r>
            <a:endParaRPr lang="en-US" sz="21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xmlns="" id="{A6D9210E-3E3B-4AAC-8A0C-5D61F3EB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8" name="Päivämäärän paikkamerkki 2">
            <a:extLst>
              <a:ext uri="{FF2B5EF4-FFF2-40B4-BE49-F238E27FC236}">
                <a16:creationId xmlns:a16="http://schemas.microsoft.com/office/drawing/2014/main" xmlns="" id="{33EC432F-F923-4322-9274-E6B3C210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7613C2D-6AAF-4AB7-B754-445C42C78BD7}" type="datetime1">
              <a:rPr lang="fi-FI" smtClean="0"/>
              <a:t>20.11.2023</a:t>
            </a:fld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xmlns="" id="{8DB9423B-51A8-42B9-98A5-3794BD54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5537" y="491073"/>
            <a:ext cx="8352928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9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xmlns="" id="{4E2694E9-BF7F-491D-9672-2EE929EC0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22100" y="613548"/>
            <a:ext cx="82998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26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xmlns="" id="{C1992930-75A6-46C0-B658-B2FF4B294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99" y="878401"/>
            <a:ext cx="75066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xmlns="" id="{1FDAE47C-4FB2-4282-8099-61EC40F42E1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6252" y="1847438"/>
            <a:ext cx="6911497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/>
              <a:t>Lisää alaotsikko napsauttamalla</a:t>
            </a:r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xmlns="" id="{1E5D6C09-F3A9-420B-B448-B85AAA5B1A9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9093" y="6217199"/>
            <a:ext cx="466093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xmlns="" id="{957F3E19-E77D-4318-BF6D-496D848AB17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826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3D1A131-9064-4D8D-92A1-81D67EB1834E}" type="datetime1">
              <a:rPr lang="fi-FI" smtClean="0"/>
              <a:t>20.11.2023</a:t>
            </a:fld>
            <a:endParaRPr lang="fi-FI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xmlns="" id="{D491A9F6-52F6-4122-B356-154772967FB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9009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203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0C3C0B8B-BC55-4E54-9EE6-A36B14ED050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216" y="3263533"/>
            <a:ext cx="300149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628650" y="4609909"/>
            <a:ext cx="78867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sz="1800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xmlns="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5157192"/>
            <a:ext cx="3443768" cy="800212"/>
          </a:xfrm>
          <a:prstGeom prst="rect">
            <a:avLst/>
          </a:prstGeom>
        </p:spPr>
      </p:pic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xmlns="" id="{09C61F45-4798-446A-A9B7-7349F63A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xmlns="" id="{8A333B41-FDFE-4FC0-93F7-A55BCC13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19" name="Dian numeron paikkamerkki 18">
            <a:extLst>
              <a:ext uri="{FF2B5EF4-FFF2-40B4-BE49-F238E27FC236}">
                <a16:creationId xmlns:a16="http://schemas.microsoft.com/office/drawing/2014/main" xmlns="" id="{1D1E0B84-9D6A-4C78-B3B3-804BF4DB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xmlns="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0" y="468263"/>
            <a:ext cx="2286000" cy="26543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70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7CCD07C-07C0-4D45-9224-5FBA089EA26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4245" y="3246241"/>
            <a:ext cx="27152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xmlns="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628650" y="4609909"/>
            <a:ext cx="78867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sz="1800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xmlns="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468263"/>
            <a:ext cx="2286000" cy="2654300"/>
          </a:xfrm>
          <a:prstGeom prst="rect">
            <a:avLst/>
          </a:prstGeom>
        </p:spPr>
      </p:pic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xmlns="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66" y="5157192"/>
            <a:ext cx="3443768" cy="800212"/>
          </a:xfrm>
          <a:prstGeom prst="rect">
            <a:avLst/>
          </a:prstGeom>
        </p:spPr>
      </p:pic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xmlns="" id="{CEE9659A-710D-4760-83F5-68295FA3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xmlns="" id="{5148D6BD-19CB-414A-8280-391ECCD7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xmlns="" id="{40E7782B-AF02-4E7A-9503-7C85DFB7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1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artta_InTheMiddleOf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DFADE47-E883-4130-BCB8-FF11458DB07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55" y="328882"/>
            <a:ext cx="8191800" cy="66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Kuva, joka sisältää kartan. Suomi on kartassa nostettu esille. Suomen kartalla merkattu yliopistokaupungit Kuopio ja Joensuu. Kuvassa lukee We are in the middle of knowhere.">
            <a:extLst>
              <a:ext uri="{FF2B5EF4-FFF2-40B4-BE49-F238E27FC236}">
                <a16:creationId xmlns:a16="http://schemas.microsoft.com/office/drawing/2014/main" xmlns="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40" y="1273588"/>
            <a:ext cx="6103721" cy="4821884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A230054E-F686-4112-A31B-E74E4F4F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AEA09F70-CBF1-4DF4-B8EE-6C566990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26FCC2CF-CBDD-490E-B0C9-1B021D3E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18F550B2-ABCA-9D46-92B2-F84A6FC1F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15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5" y="657227"/>
            <a:ext cx="7632900" cy="100806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5" y="1844678"/>
            <a:ext cx="7632900" cy="4176713"/>
          </a:xfrm>
        </p:spPr>
        <p:txBody>
          <a:bodyPr/>
          <a:lstStyle>
            <a:lvl1pPr marL="257175" indent="-257175">
              <a:buFont typeface="Wingdings" pitchFamily="2" charset="2"/>
              <a:buChar char="§"/>
              <a:defRPr sz="2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xmlns="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848412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xmlns="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400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xmlns="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568" y="2651314"/>
            <a:ext cx="7992888" cy="155537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fi-FI" dirty="0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3568" y="4206687"/>
            <a:ext cx="7992888" cy="345638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of Eastern Finland</a:t>
            </a:r>
          </a:p>
        </p:txBody>
      </p:sp>
      <p:sp>
        <p:nvSpPr>
          <p:cNvPr id="9" name="Suorakulmio 8"/>
          <p:cNvSpPr/>
          <p:nvPr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6194107"/>
            <a:ext cx="3600400" cy="345638"/>
          </a:xfrm>
        </p:spPr>
        <p:txBody>
          <a:bodyPr/>
          <a:lstStyle>
            <a:lvl1pPr marL="0" indent="0" algn="r">
              <a:buNone/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Etunimi Sukunimi </a:t>
            </a:r>
          </a:p>
        </p:txBody>
      </p:sp>
      <p:pic>
        <p:nvPicPr>
          <p:cNvPr id="18" name="Kuva 17" descr="UEF_tunnus_harmaa_tausta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4" y="481824"/>
            <a:ext cx="1433153" cy="1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3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824133"/>
            <a:ext cx="8280920" cy="1555373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/>
              <a:t>Itä-Suomen yliopisto –</a:t>
            </a:r>
            <a:br>
              <a:rPr lang="fi-FI" dirty="0"/>
            </a:br>
            <a:r>
              <a:rPr lang="fi-FI" dirty="0"/>
              <a:t>Hyvällä tieteellä on tekijänsä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491074"/>
            <a:ext cx="6696744" cy="345638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>
                <a:latin typeface="Palatino Linotype" charset="0"/>
              </a:rPr>
              <a:t>Luentotilaisuus Mallipaikassa 30.10.2015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836712"/>
            <a:ext cx="6696744" cy="345638"/>
          </a:xfr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Etunimi Sukunimi, Titteli</a:t>
            </a:r>
          </a:p>
        </p:txBody>
      </p:sp>
      <p:pic>
        <p:nvPicPr>
          <p:cNvPr id="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4" y="481824"/>
            <a:ext cx="1433153" cy="1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3"/>
          </p:nvPr>
        </p:nvSpPr>
        <p:spPr>
          <a:xfrm>
            <a:off x="395536" y="491074"/>
            <a:ext cx="8352928" cy="2765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3429000"/>
            <a:ext cx="8352928" cy="1555373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/>
              <a:t>Hyvällä tieteellä on tekijänsä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5070783"/>
            <a:ext cx="8352928" cy="345638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>
                <a:latin typeface="Palatino Linotype" charset="0"/>
              </a:rPr>
              <a:t>Luentotilaisuus Mallipaikassa 30.10.2015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5416421"/>
            <a:ext cx="8352928" cy="345638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Etunimi Sukunimi </a:t>
            </a:r>
          </a:p>
        </p:txBody>
      </p:sp>
    </p:spTree>
    <p:extLst>
      <p:ext uri="{BB962C8B-B14F-4D97-AF65-F5344CB8AC3E}">
        <p14:creationId xmlns:p14="http://schemas.microsoft.com/office/powerpoint/2010/main" val="18228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29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57226"/>
            <a:ext cx="8316664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844676"/>
            <a:ext cx="8316664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fld id="{D0EE86F7-BC67-42C4-B19F-13BC7E4AE1BE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fld id="{B022AC9B-DBFE-4FBF-B00E-34A12F60743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2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D9C35FBA-2021-8F42-B6EE-3DA741C8F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xmlns="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xmlns="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3A6F43-8BDE-4324-9D50-9F0AABC6B5BF}" type="datetime1">
              <a:rPr lang="fi-FI" smtClean="0"/>
              <a:t>20.11.2023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xmlns="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199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23529" y="6215924"/>
            <a:ext cx="3528392" cy="288000"/>
          </a:xfrm>
          <a:prstGeom prst="rect">
            <a:avLst/>
          </a:prstGeom>
          <a:noFill/>
        </p:spPr>
        <p:txBody>
          <a:bodyPr vert="horz" wrap="square" lIns="67500" tIns="35100" rIns="67500" bIns="35100" rtlCol="0" anchor="ctr" anchorCtr="0">
            <a:no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15615" y="1844676"/>
            <a:ext cx="76329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15615" y="657228"/>
            <a:ext cx="76329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9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1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15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35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836E4BB-6822-4C48-8978-A0DE71611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xmlns="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xmlns="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69E2235-F8DF-47C7-86F2-B50E00A866DC}" type="datetime1">
              <a:rPr lang="fi-FI" smtClean="0"/>
              <a:t>20.11.2023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xmlns="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199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323529" y="6244966"/>
            <a:ext cx="3528392" cy="232468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469" y="3479205"/>
            <a:ext cx="799306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469" y="2824133"/>
            <a:ext cx="7993062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86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1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325747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725787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440">
          <a:solidFill>
            <a:srgbClr val="353535"/>
          </a:solidFill>
          <a:latin typeface="+mn-lt"/>
        </a:defRPr>
      </a:lvl3pPr>
      <a:lvl4pPr marL="1047248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260">
          <a:solidFill>
            <a:srgbClr val="353535"/>
          </a:solidFill>
          <a:latin typeface="+mn-lt"/>
        </a:defRPr>
      </a:lvl4pPr>
      <a:lvl5pPr marL="1365851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260">
          <a:solidFill>
            <a:srgbClr val="353535"/>
          </a:solidFill>
          <a:latin typeface="+mn-lt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xmlns="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xmlns="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4198E355-A7E0-4858-BF2F-D2C9A14EBCDA}"/>
              </a:ext>
            </a:extLst>
          </p:cNvPr>
          <p:cNvSpPr txBox="1"/>
          <p:nvPr/>
        </p:nvSpPr>
        <p:spPr>
          <a:xfrm>
            <a:off x="323529" y="6244966"/>
            <a:ext cx="3528392" cy="232468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200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200"/>
            <a:ext cx="7803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200"/>
            <a:ext cx="464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63C0CE2-764E-EA45-B55A-F7E46D2E4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800">
          <a:solidFill>
            <a:srgbClr val="353535"/>
          </a:solidFill>
          <a:latin typeface="+mn-lt"/>
          <a:ea typeface="+mn-ea"/>
          <a:cs typeface="+mn-cs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440">
          <a:solidFill>
            <a:srgbClr val="353535"/>
          </a:solidFill>
          <a:latin typeface="+mn-lt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260">
          <a:solidFill>
            <a:srgbClr val="353535"/>
          </a:solidFill>
          <a:latin typeface="+mn-lt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260">
          <a:solidFill>
            <a:srgbClr val="353535"/>
          </a:solidFill>
          <a:latin typeface="+mn-lt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D9C35FBA-2021-8F42-B6EE-3DA741C8F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xmlns="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xmlns="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3A6F43-8BDE-4324-9D50-9F0AABC6B5BF}" type="datetime1">
              <a:rPr lang="fi-FI" smtClean="0"/>
              <a:t>20.11.2023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xmlns="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199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23529" y="6215924"/>
            <a:ext cx="3528392" cy="288000"/>
          </a:xfrm>
          <a:prstGeom prst="rect">
            <a:avLst/>
          </a:prstGeom>
          <a:noFill/>
        </p:spPr>
        <p:txBody>
          <a:bodyPr vert="horz" wrap="square" lIns="67500" tIns="35100" rIns="67500" bIns="35100" rtlCol="0" anchor="ctr" anchorCtr="0">
            <a:noAutofit/>
          </a:bodyPr>
          <a:lstStyle/>
          <a:p>
            <a:r>
              <a:rPr lang="fi-FI"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15615" y="1844676"/>
            <a:ext cx="76329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15615" y="657228"/>
            <a:ext cx="76329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57226"/>
            <a:ext cx="8316664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844676"/>
            <a:ext cx="8316664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20.11.2023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17" descr="UEF_tunnus_harmaa_tausta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4" y="481824"/>
            <a:ext cx="1433153" cy="1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1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8" r:id="rId3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824133"/>
            <a:ext cx="7993062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3515409"/>
            <a:ext cx="7993062" cy="6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23528" y="622581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 of Eastern Finland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272344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35353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20.11.2023</a:t>
            </a:fld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6272344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257521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67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39" r:id="rId5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000" i="1">
          <a:solidFill>
            <a:srgbClr val="353535"/>
          </a:solidFill>
          <a:latin typeface="+mn-lt"/>
          <a:ea typeface="+mn-ea"/>
          <a:cs typeface="+mn-cs"/>
        </a:defRPr>
      </a:lvl1pPr>
      <a:lvl2pPr marL="36195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80645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00">
          <a:solidFill>
            <a:srgbClr val="353535"/>
          </a:solidFill>
          <a:latin typeface="+mn-lt"/>
        </a:defRPr>
      </a:lvl3pPr>
      <a:lvl4pPr marL="1163638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4pPr>
      <a:lvl5pPr marL="151765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400">
          <a:solidFill>
            <a:srgbClr val="353535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395536" y="6739949"/>
            <a:ext cx="8352928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3784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64" r:id="rId2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600">
          <a:solidFill>
            <a:srgbClr val="353535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400">
          <a:solidFill>
            <a:srgbClr val="353535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400">
          <a:solidFill>
            <a:srgbClr val="353535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FDAD0391-EAEE-7843-BEA7-288335C8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ekstiruutu 1"/>
          <p:cNvSpPr txBox="1"/>
          <p:nvPr/>
        </p:nvSpPr>
        <p:spPr>
          <a:xfrm>
            <a:off x="324001" y="6217199"/>
            <a:ext cx="3528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844678"/>
            <a:ext cx="7596584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7" y="657227"/>
            <a:ext cx="7596584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22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1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15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35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2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D9C35FBA-2021-8F42-B6EE-3DA741C8F8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xmlns="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xmlns="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3A6F43-8BDE-4324-9D50-9F0AABC6B5BF}" type="datetime1">
              <a:rPr lang="fi-FI" smtClean="0"/>
              <a:t>20.11.2023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xmlns="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199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23529" y="6215924"/>
            <a:ext cx="3528392" cy="288000"/>
          </a:xfrm>
          <a:prstGeom prst="rect">
            <a:avLst/>
          </a:prstGeom>
          <a:noFill/>
        </p:spPr>
        <p:txBody>
          <a:bodyPr vert="horz" wrap="square" lIns="67500" tIns="35100" rIns="67500" bIns="35100" rtlCol="0" anchor="ctr" anchorCtr="0">
            <a:no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15615" y="1844676"/>
            <a:ext cx="76329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115615" y="657228"/>
            <a:ext cx="7632900" cy="10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1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15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35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xmlns="" id="{3836E4BB-6822-4C48-8978-A0DE71611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xmlns="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199"/>
            <a:ext cx="46319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xmlns="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199"/>
            <a:ext cx="78074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69E2235-F8DF-47C7-86F2-B50E00A866DC}" type="datetime1">
              <a:rPr lang="fi-FI" smtClean="0"/>
              <a:t>20.11.2023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xmlns="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199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323529" y="6244966"/>
            <a:ext cx="3528392" cy="232468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469" y="3479205"/>
            <a:ext cx="799306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469" y="2824133"/>
            <a:ext cx="7993062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220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1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325747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725787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440">
          <a:solidFill>
            <a:srgbClr val="353535"/>
          </a:solidFill>
          <a:latin typeface="+mn-lt"/>
        </a:defRPr>
      </a:lvl3pPr>
      <a:lvl4pPr marL="1047248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260">
          <a:solidFill>
            <a:srgbClr val="353535"/>
          </a:solidFill>
          <a:latin typeface="+mn-lt"/>
        </a:defRPr>
      </a:lvl4pPr>
      <a:lvl5pPr marL="1365851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260">
          <a:solidFill>
            <a:srgbClr val="353535"/>
          </a:solidFill>
          <a:latin typeface="+mn-lt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xmlns="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xmlns="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4198E355-A7E0-4858-BF2F-D2C9A14EBCDA}"/>
              </a:ext>
            </a:extLst>
          </p:cNvPr>
          <p:cNvSpPr txBox="1"/>
          <p:nvPr/>
        </p:nvSpPr>
        <p:spPr>
          <a:xfrm>
            <a:off x="323529" y="6244966"/>
            <a:ext cx="3528392" cy="232468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86500" y="6217200"/>
            <a:ext cx="46899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6200" y="6217200"/>
            <a:ext cx="7803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537718C-E7C6-4A7E-9A57-A0461A6E8F98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6500" y="6217200"/>
            <a:ext cx="464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363C0CE2-764E-EA45-B55A-F7E46D2E4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hf hdr="0"/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800">
          <a:solidFill>
            <a:srgbClr val="353535"/>
          </a:solidFill>
          <a:latin typeface="+mn-lt"/>
          <a:ea typeface="+mn-ea"/>
          <a:cs typeface="+mn-cs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>
          <a:solidFill>
            <a:srgbClr val="353535"/>
          </a:solidFill>
          <a:latin typeface="+mn-lt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1440">
          <a:solidFill>
            <a:srgbClr val="353535"/>
          </a:solidFill>
          <a:latin typeface="+mn-lt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260">
          <a:solidFill>
            <a:srgbClr val="353535"/>
          </a:solidFill>
          <a:latin typeface="+mn-lt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260">
          <a:solidFill>
            <a:srgbClr val="353535"/>
          </a:solidFill>
          <a:latin typeface="+mn-lt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FDAD0391-EAEE-7843-BEA7-288335C8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614906"/>
            <a:ext cx="9144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ekstiruutu 1"/>
          <p:cNvSpPr txBox="1"/>
          <p:nvPr/>
        </p:nvSpPr>
        <p:spPr>
          <a:xfrm>
            <a:off x="324001" y="6217199"/>
            <a:ext cx="3528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050" spc="-113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0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844678"/>
            <a:ext cx="7596584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7" y="657227"/>
            <a:ext cx="7596584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79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  <p:sldLayoutId id="2147483745" r:id="rId4"/>
  </p:sldLayoutIdLst>
  <p:txStyles>
    <p:titleStyle>
      <a:lvl1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3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5pPr>
      <a:lvl6pPr marL="41147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6pPr>
      <a:lvl7pPr marL="822940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7pPr>
      <a:lvl8pPr marL="123440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8pPr>
      <a:lvl9pPr marL="1645879" algn="l" rtl="0" eaLnBrk="1" fontAlgn="base" hangingPunct="1">
        <a:lnSpc>
          <a:spcPts val="306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Palatino Linotype" pitchFamily="18" charset="0"/>
        </a:defRPr>
      </a:lvl9pPr>
    </p:titleStyle>
    <p:bodyStyle>
      <a:lvl1pPr marL="164303" indent="-164303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1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64343" indent="-23859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85803" indent="-160016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15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4407" indent="-157159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35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35869" indent="-17001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2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94733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6pPr>
      <a:lvl7pPr marL="235880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7pPr>
      <a:lvl8pPr marL="277027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8pPr>
      <a:lvl9pPr marL="3181748" indent="-170018" algn="l" rtl="0" eaLnBrk="1" fontAlgn="base" hangingPunct="1">
        <a:spcBef>
          <a:spcPct val="0"/>
        </a:spcBef>
        <a:spcAft>
          <a:spcPct val="30000"/>
        </a:spcAft>
        <a:buChar char="»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40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7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4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19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8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algn="l" defTabSz="82294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8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568952" cy="18722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4800" dirty="0"/>
              <a:t>Höytiäisen koekalastukset 2001-2023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889439" y="3789040"/>
            <a:ext cx="7066245" cy="201622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163830" indent="-163830"/>
            <a:endParaRPr lang="fi-FI" dirty="0"/>
          </a:p>
          <a:p>
            <a:pPr marL="0" indent="0">
              <a:buNone/>
            </a:pPr>
            <a:r>
              <a:rPr lang="fi-FI" i="1" dirty="0">
                <a:latin typeface="Open Sans"/>
                <a:ea typeface="Open Sans"/>
                <a:cs typeface="Open Sans"/>
              </a:rPr>
              <a:t>Hannu Huuskonen</a:t>
            </a:r>
          </a:p>
          <a:p>
            <a:pPr marL="0" indent="0">
              <a:buNone/>
            </a:pPr>
            <a:r>
              <a:rPr lang="fi-FI" i="1" dirty="0">
                <a:latin typeface="Open Sans"/>
                <a:ea typeface="Open Sans"/>
                <a:cs typeface="Open Sans"/>
              </a:rPr>
              <a:t>21.11.2023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EA6A7F09-AC9D-D78D-9C72-8881C976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384"/>
            <a:ext cx="3804097" cy="3401616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7E1884C7-2496-2652-89E2-31918618D6A1}"/>
              </a:ext>
            </a:extLst>
          </p:cNvPr>
          <p:cNvSpPr/>
          <p:nvPr/>
        </p:nvSpPr>
        <p:spPr>
          <a:xfrm>
            <a:off x="395536" y="188640"/>
            <a:ext cx="936104" cy="115212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CBB97674-A890-AF99-709C-9BC69F8A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32727"/>
            <a:ext cx="6378493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xmlns="" id="{EA6A7F09-AC9D-D78D-9C72-8881C976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384"/>
            <a:ext cx="3804097" cy="3401616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7E1884C7-2496-2652-89E2-31918618D6A1}"/>
              </a:ext>
            </a:extLst>
          </p:cNvPr>
          <p:cNvSpPr/>
          <p:nvPr/>
        </p:nvSpPr>
        <p:spPr>
          <a:xfrm>
            <a:off x="395536" y="188640"/>
            <a:ext cx="936104" cy="115212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36EAEC36-AB69-14E0-8CC6-6FAD5E8C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54" y="44624"/>
            <a:ext cx="5890770" cy="31778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xmlns="" id="{6D4730D8-9370-D8D1-09EF-64D1D6FA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98" y="3250329"/>
            <a:ext cx="5380186" cy="3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1B2D2351-34D2-5FD8-4376-7B27B75CC068}"/>
              </a:ext>
            </a:extLst>
          </p:cNvPr>
          <p:cNvGrpSpPr/>
          <p:nvPr/>
        </p:nvGrpSpPr>
        <p:grpSpPr>
          <a:xfrm>
            <a:off x="-612576" y="27384"/>
            <a:ext cx="3804097" cy="3401616"/>
            <a:chOff x="-540568" y="27384"/>
            <a:chExt cx="3804097" cy="3401616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2D3BC24E-EE59-8EE2-CD9A-34962626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xmlns="" id="{09B64B98-9E97-D976-6C76-DC312BD6EC3D}"/>
                </a:ext>
              </a:extLst>
            </p:cNvPr>
            <p:cNvSpPr/>
            <p:nvPr/>
          </p:nvSpPr>
          <p:spPr>
            <a:xfrm>
              <a:off x="1259632" y="1836000"/>
              <a:ext cx="828456" cy="79208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939DCD5-8F31-8FF6-0AA2-6C9A4D8E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60848"/>
            <a:ext cx="634801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1B2D2351-34D2-5FD8-4376-7B27B75CC068}"/>
              </a:ext>
            </a:extLst>
          </p:cNvPr>
          <p:cNvGrpSpPr/>
          <p:nvPr/>
        </p:nvGrpSpPr>
        <p:grpSpPr>
          <a:xfrm>
            <a:off x="-612576" y="27384"/>
            <a:ext cx="3804097" cy="3401616"/>
            <a:chOff x="-540568" y="27384"/>
            <a:chExt cx="3804097" cy="3401616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2D3BC24E-EE59-8EE2-CD9A-34962626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xmlns="" id="{09B64B98-9E97-D976-6C76-DC312BD6EC3D}"/>
                </a:ext>
              </a:extLst>
            </p:cNvPr>
            <p:cNvSpPr/>
            <p:nvPr/>
          </p:nvSpPr>
          <p:spPr>
            <a:xfrm>
              <a:off x="1259632" y="2564904"/>
              <a:ext cx="828456" cy="79208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0B848DE9-4903-3F3B-97C3-827C65C9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08306"/>
            <a:ext cx="6332769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1B2D2351-34D2-5FD8-4376-7B27B75CC068}"/>
              </a:ext>
            </a:extLst>
          </p:cNvPr>
          <p:cNvGrpSpPr/>
          <p:nvPr/>
        </p:nvGrpSpPr>
        <p:grpSpPr>
          <a:xfrm>
            <a:off x="-612576" y="27384"/>
            <a:ext cx="3804097" cy="3401616"/>
            <a:chOff x="-540568" y="27384"/>
            <a:chExt cx="3804097" cy="3401616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2D3BC24E-EE59-8EE2-CD9A-34962626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xmlns="" id="{09B64B98-9E97-D976-6C76-DC312BD6EC3D}"/>
                </a:ext>
              </a:extLst>
            </p:cNvPr>
            <p:cNvSpPr/>
            <p:nvPr/>
          </p:nvSpPr>
          <p:spPr>
            <a:xfrm>
              <a:off x="251520" y="1484784"/>
              <a:ext cx="936104" cy="1008112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C3F552DA-08A3-DC81-5D3D-03CA951D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04864"/>
            <a:ext cx="6340389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1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1B2D2351-34D2-5FD8-4376-7B27B75CC068}"/>
              </a:ext>
            </a:extLst>
          </p:cNvPr>
          <p:cNvGrpSpPr/>
          <p:nvPr/>
        </p:nvGrpSpPr>
        <p:grpSpPr>
          <a:xfrm>
            <a:off x="-612576" y="27384"/>
            <a:ext cx="3804097" cy="3401616"/>
            <a:chOff x="-540568" y="27384"/>
            <a:chExt cx="3804097" cy="3401616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2D3BC24E-EE59-8EE2-CD9A-34962626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xmlns="" id="{09B64B98-9E97-D976-6C76-DC312BD6EC3D}"/>
                </a:ext>
              </a:extLst>
            </p:cNvPr>
            <p:cNvSpPr/>
            <p:nvPr/>
          </p:nvSpPr>
          <p:spPr>
            <a:xfrm>
              <a:off x="683568" y="1052736"/>
              <a:ext cx="1152128" cy="79208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4992B8D9-5BDB-0F82-AADD-5A1FC8D9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060848"/>
            <a:ext cx="6309907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48577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13"/>
          <p:cNvSpPr txBox="1">
            <a:spLocks noChangeArrowheads="1"/>
          </p:cNvSpPr>
          <p:nvPr/>
        </p:nvSpPr>
        <p:spPr bwMode="auto">
          <a:xfrm>
            <a:off x="6453964" y="6525344"/>
            <a:ext cx="63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800" dirty="0"/>
              <a:t>© FGFRI</a:t>
            </a:r>
          </a:p>
        </p:txBody>
      </p:sp>
    </p:spTree>
    <p:extLst>
      <p:ext uri="{BB962C8B-B14F-4D97-AF65-F5344CB8AC3E}">
        <p14:creationId xmlns:p14="http://schemas.microsoft.com/office/powerpoint/2010/main" val="3957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xmlns="" id="{88763A71-AD9C-7F01-BB3B-DADD6684B39B}"/>
              </a:ext>
            </a:extLst>
          </p:cNvPr>
          <p:cNvGrpSpPr/>
          <p:nvPr/>
        </p:nvGrpSpPr>
        <p:grpSpPr>
          <a:xfrm>
            <a:off x="467544" y="27384"/>
            <a:ext cx="7669443" cy="6858000"/>
            <a:chOff x="467544" y="27384"/>
            <a:chExt cx="7669443" cy="6858000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xmlns="" id="{44AEB2AE-83BF-6376-3E58-8A1D5F53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7384"/>
              <a:ext cx="7669443" cy="6858000"/>
            </a:xfrm>
            <a:prstGeom prst="rect">
              <a:avLst/>
            </a:prstGeom>
          </p:spPr>
        </p:pic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xmlns="" id="{A1DBBF9A-CEAD-3771-FC41-46DF3A0212FB}"/>
                </a:ext>
              </a:extLst>
            </p:cNvPr>
            <p:cNvSpPr/>
            <p:nvPr/>
          </p:nvSpPr>
          <p:spPr>
            <a:xfrm>
              <a:off x="3059832" y="2060848"/>
              <a:ext cx="2232248" cy="155808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xmlns="" id="{3E54D568-FA2F-76F5-8507-C2F5428C9D3C}"/>
                </a:ext>
              </a:extLst>
            </p:cNvPr>
            <p:cNvSpPr txBox="1"/>
            <p:nvPr/>
          </p:nvSpPr>
          <p:spPr>
            <a:xfrm>
              <a:off x="4788024" y="22368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xmlns="" id="{E07269A0-26A8-51D3-5B15-2BEFF0661610}"/>
                  </a:ext>
                </a:extLst>
              </p14:cNvPr>
              <p14:cNvContentPartPr/>
              <p14:nvPr/>
            </p14:nvContentPartPr>
            <p14:xfrm>
              <a:off x="306874" y="6760029"/>
              <a:ext cx="207360" cy="3528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07269A0-26A8-51D3-5B15-2BEFF06616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874" y="6697029"/>
                <a:ext cx="3330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xmlns="" id="{60108E80-944F-7E01-65FA-42E186FDE41F}"/>
                  </a:ext>
                </a:extLst>
              </p14:cNvPr>
              <p14:cNvContentPartPr/>
              <p14:nvPr/>
            </p14:nvContentPartPr>
            <p14:xfrm>
              <a:off x="424234" y="6760080"/>
              <a:ext cx="7200" cy="5256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60108E80-944F-7E01-65FA-42E186FDE4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594" y="6697080"/>
                <a:ext cx="132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xmlns="" id="{80B3A64D-85DE-AA10-A079-6803BFCA13C1}"/>
                  </a:ext>
                </a:extLst>
              </p14:cNvPr>
              <p14:cNvContentPartPr/>
              <p14:nvPr/>
            </p14:nvContentPartPr>
            <p14:xfrm>
              <a:off x="8162074" y="6772320"/>
              <a:ext cx="636120" cy="4176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80B3A64D-85DE-AA10-A079-6803BFCA13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9074" y="6709320"/>
                <a:ext cx="761760" cy="1674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C4A68DDA-DAD8-5714-9919-6283CA7DE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5085184"/>
            <a:ext cx="2941145" cy="168959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19275717-1226-812C-141E-66036C8E9C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9420" y="227238"/>
            <a:ext cx="2941145" cy="168959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00A2105E-0FA7-173B-7D96-3679DF0346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5203109"/>
            <a:ext cx="2928405" cy="168227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xmlns="" id="{A5A051B5-204C-4133-C039-D2D69BCA7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9422" y="1929339"/>
            <a:ext cx="2941143" cy="1689593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86F13E89-13FB-69E9-0B3B-8983807207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2160" y="3618933"/>
            <a:ext cx="2928405" cy="16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xmlns="" id="{10D720D9-F42A-92A2-05D1-8E107F0F1DE1}"/>
              </a:ext>
            </a:extLst>
          </p:cNvPr>
          <p:cNvGrpSpPr/>
          <p:nvPr/>
        </p:nvGrpSpPr>
        <p:grpSpPr>
          <a:xfrm>
            <a:off x="-540568" y="27384"/>
            <a:ext cx="3804097" cy="3401616"/>
            <a:chOff x="-540568" y="27384"/>
            <a:chExt cx="3804097" cy="3401616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xmlns="" id="{44AEB2AE-83BF-6376-3E58-8A1D5F53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xmlns="" id="{6F74E2F3-30D1-251C-411E-B5F99E8A0C76}"/>
                </a:ext>
              </a:extLst>
            </p:cNvPr>
            <p:cNvSpPr/>
            <p:nvPr/>
          </p:nvSpPr>
          <p:spPr>
            <a:xfrm>
              <a:off x="1259632" y="1836000"/>
              <a:ext cx="828456" cy="79208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47D11531-7A44-ABE6-0C87-698C4BB4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705" y="2112150"/>
            <a:ext cx="6679449" cy="3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xmlns="" id="{A0BD7393-A1DD-7950-3CB5-37D4439D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789040"/>
            <a:ext cx="4584589" cy="264589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91E122B3-95C6-913E-1D3F-E37D01AE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214" y="3791526"/>
            <a:ext cx="4578493" cy="2645893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xmlns="" id="{1B2D2351-34D2-5FD8-4376-7B27B75CC068}"/>
              </a:ext>
            </a:extLst>
          </p:cNvPr>
          <p:cNvGrpSpPr/>
          <p:nvPr/>
        </p:nvGrpSpPr>
        <p:grpSpPr>
          <a:xfrm>
            <a:off x="-612576" y="27384"/>
            <a:ext cx="3804097" cy="3401616"/>
            <a:chOff x="-540568" y="27384"/>
            <a:chExt cx="3804097" cy="3401616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xmlns="" id="{2D3BC24E-EE59-8EE2-CD9A-34962626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xmlns="" id="{09B64B98-9E97-D976-6C76-DC312BD6EC3D}"/>
                </a:ext>
              </a:extLst>
            </p:cNvPr>
            <p:cNvSpPr/>
            <p:nvPr/>
          </p:nvSpPr>
          <p:spPr>
            <a:xfrm>
              <a:off x="1259632" y="1836000"/>
              <a:ext cx="828456" cy="79208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73665758-8E8E-C086-1506-C6E38A24D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55222"/>
            <a:ext cx="3611194" cy="208412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4F13BC4D-5FCF-5285-57D0-D978CCF0F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585" y="455222"/>
            <a:ext cx="3606393" cy="20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4AEB2AE-83BF-6376-3E58-8A1D5F53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384"/>
            <a:ext cx="3804097" cy="340161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5E7C2347-9022-98EB-0861-4C0E29196FFC}"/>
              </a:ext>
            </a:extLst>
          </p:cNvPr>
          <p:cNvSpPr/>
          <p:nvPr/>
        </p:nvSpPr>
        <p:spPr>
          <a:xfrm>
            <a:off x="395536" y="188640"/>
            <a:ext cx="936104" cy="115212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38AC6533-7DA6-024B-AFF7-D88D2DA2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72816"/>
            <a:ext cx="65180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xmlns="" id="{D231F40F-5621-50B3-EBFA-645C5BCC9214}"/>
              </a:ext>
            </a:extLst>
          </p:cNvPr>
          <p:cNvGrpSpPr/>
          <p:nvPr/>
        </p:nvGrpSpPr>
        <p:grpSpPr>
          <a:xfrm>
            <a:off x="-540568" y="27384"/>
            <a:ext cx="3804097" cy="3401616"/>
            <a:chOff x="-540568" y="27384"/>
            <a:chExt cx="3804097" cy="3401616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xmlns="" id="{44AEB2AE-83BF-6376-3E58-8A1D5F53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40568" y="27384"/>
              <a:ext cx="3804097" cy="3401616"/>
            </a:xfrm>
            <a:prstGeom prst="rect">
              <a:avLst/>
            </a:prstGeom>
          </p:spPr>
        </p:pic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xmlns="" id="{5E7C2347-9022-98EB-0861-4C0E29196FFC}"/>
                </a:ext>
              </a:extLst>
            </p:cNvPr>
            <p:cNvSpPr/>
            <p:nvPr/>
          </p:nvSpPr>
          <p:spPr>
            <a:xfrm>
              <a:off x="395536" y="188640"/>
              <a:ext cx="936104" cy="1152128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BDC3A1C7-F6F4-205F-5ACA-D0007BD42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-99392"/>
            <a:ext cx="3456384" cy="19947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793EDA90-C6E2-A5BC-ADDA-6173E5D62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616" y="-99392"/>
            <a:ext cx="3456384" cy="19947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650E022A-92CC-CCDF-08AC-D20150BADEA2}"/>
              </a:ext>
            </a:extLst>
          </p:cNvPr>
          <p:cNvSpPr txBox="1"/>
          <p:nvPr/>
        </p:nvSpPr>
        <p:spPr>
          <a:xfrm>
            <a:off x="2654991" y="184482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keskipaino 12 g =&gt; 18 g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B1D35B67-8027-895A-43D7-EB3325657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7" y="2204864"/>
            <a:ext cx="3456384" cy="19947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3730E022-6734-C71C-FA0F-E001B0275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616" y="2204864"/>
            <a:ext cx="3456384" cy="1994775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B46B94DF-BE1C-4107-9728-255A44C981D5}"/>
              </a:ext>
            </a:extLst>
          </p:cNvPr>
          <p:cNvSpPr txBox="1"/>
          <p:nvPr/>
        </p:nvSpPr>
        <p:spPr>
          <a:xfrm>
            <a:off x="2654991" y="4139788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keskipaino 159 g =&gt; 204 g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E84591A6-3DA0-AA5F-B9CC-10BB2BD02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37" y="4509120"/>
            <a:ext cx="3456384" cy="1994775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A6D23B65-59B6-80C0-06BA-1A1AE9A79FB8}"/>
              </a:ext>
            </a:extLst>
          </p:cNvPr>
          <p:cNvSpPr txBox="1"/>
          <p:nvPr/>
        </p:nvSpPr>
        <p:spPr>
          <a:xfrm>
            <a:off x="2654991" y="6444044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keskipaino 35 g =&gt; 32 g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xmlns="" id="{738D971F-AB3C-52DE-808B-37CF385C7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7617" y="4509120"/>
            <a:ext cx="3456384" cy="19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4AEB2AE-83BF-6376-3E58-8A1D5F53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384"/>
            <a:ext cx="3804097" cy="340161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5E7C2347-9022-98EB-0861-4C0E29196FFC}"/>
              </a:ext>
            </a:extLst>
          </p:cNvPr>
          <p:cNvSpPr/>
          <p:nvPr/>
        </p:nvSpPr>
        <p:spPr>
          <a:xfrm>
            <a:off x="395536" y="188640"/>
            <a:ext cx="936104" cy="115212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B3464C27-FC5C-3B4F-C2D0-89D1EFC8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47" y="548680"/>
            <a:ext cx="4584589" cy="275563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49EDDA47-0833-42D4-F659-A209711C1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746" y="3625697"/>
            <a:ext cx="4584589" cy="2755631"/>
          </a:xfrm>
          <a:prstGeom prst="rect">
            <a:avLst/>
          </a:prstGeom>
        </p:spPr>
      </p:pic>
      <p:grpSp>
        <p:nvGrpSpPr>
          <p:cNvPr id="17" name="Ryhmä 16">
            <a:extLst>
              <a:ext uri="{FF2B5EF4-FFF2-40B4-BE49-F238E27FC236}">
                <a16:creationId xmlns:a16="http://schemas.microsoft.com/office/drawing/2014/main" xmlns="" id="{1742AB29-E37B-FDA0-ED80-7575B3C71B4B}"/>
              </a:ext>
            </a:extLst>
          </p:cNvPr>
          <p:cNvGrpSpPr/>
          <p:nvPr/>
        </p:nvGrpSpPr>
        <p:grpSpPr>
          <a:xfrm>
            <a:off x="4788024" y="1177007"/>
            <a:ext cx="2592288" cy="307777"/>
            <a:chOff x="4788024" y="1177007"/>
            <a:chExt cx="2592288" cy="307777"/>
          </a:xfrm>
        </p:grpSpPr>
        <p:cxnSp>
          <p:nvCxnSpPr>
            <p:cNvPr id="14" name="Suora nuoliyhdysviiva 13">
              <a:extLst>
                <a:ext uri="{FF2B5EF4-FFF2-40B4-BE49-F238E27FC236}">
                  <a16:creationId xmlns:a16="http://schemas.microsoft.com/office/drawing/2014/main" xmlns="" id="{C48E71EF-CA10-26FA-8435-975979703E54}"/>
                </a:ext>
              </a:extLst>
            </p:cNvPr>
            <p:cNvCxnSpPr>
              <a:cxnSpLocks/>
            </p:cNvCxnSpPr>
            <p:nvPr/>
          </p:nvCxnSpPr>
          <p:spPr>
            <a:xfrm>
              <a:off x="4788024" y="1484784"/>
              <a:ext cx="2592288" cy="0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xmlns="" id="{258AED77-15AE-5E09-8DBC-8A09402ECDF0}"/>
                </a:ext>
              </a:extLst>
            </p:cNvPr>
            <p:cNvSpPr txBox="1"/>
            <p:nvPr/>
          </p:nvSpPr>
          <p:spPr>
            <a:xfrm>
              <a:off x="5492416" y="1177007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Pielinen</a:t>
              </a:r>
              <a:r>
                <a:rPr lang="fi-FI" sz="1400" b="1" dirty="0"/>
                <a:t> 2017</a:t>
              </a:r>
            </a:p>
          </p:txBody>
        </p: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xmlns="" id="{AF082AF2-A542-CA77-6422-391CD7D8DE73}"/>
              </a:ext>
            </a:extLst>
          </p:cNvPr>
          <p:cNvGrpSpPr/>
          <p:nvPr/>
        </p:nvGrpSpPr>
        <p:grpSpPr>
          <a:xfrm>
            <a:off x="4788024" y="4633391"/>
            <a:ext cx="2592288" cy="307777"/>
            <a:chOff x="4788024" y="1177007"/>
            <a:chExt cx="2592288" cy="307777"/>
          </a:xfrm>
        </p:grpSpPr>
        <p:cxnSp>
          <p:nvCxnSpPr>
            <p:cNvPr id="19" name="Suora nuoliyhdysviiva 18">
              <a:extLst>
                <a:ext uri="{FF2B5EF4-FFF2-40B4-BE49-F238E27FC236}">
                  <a16:creationId xmlns:a16="http://schemas.microsoft.com/office/drawing/2014/main" xmlns="" id="{F5EC4439-D9EB-C5D0-4FAA-2CCAE601B895}"/>
                </a:ext>
              </a:extLst>
            </p:cNvPr>
            <p:cNvCxnSpPr>
              <a:cxnSpLocks/>
            </p:cNvCxnSpPr>
            <p:nvPr/>
          </p:nvCxnSpPr>
          <p:spPr>
            <a:xfrm>
              <a:off x="4788024" y="1484784"/>
              <a:ext cx="2592288" cy="0"/>
            </a:xfrm>
            <a:prstGeom prst="straightConnector1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xmlns="" id="{8855B0F7-1B13-6950-CFB0-42046CE08564}"/>
                </a:ext>
              </a:extLst>
            </p:cNvPr>
            <p:cNvSpPr txBox="1"/>
            <p:nvPr/>
          </p:nvSpPr>
          <p:spPr>
            <a:xfrm>
              <a:off x="5492416" y="1177007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Pielinen</a:t>
              </a:r>
              <a:r>
                <a:rPr lang="fi-FI" sz="1400" b="1" dirty="0"/>
                <a:t>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6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6C8AA6E-1B78-E10D-296C-093FBC63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A612883-9F9B-9487-A3F1-8888A738C429}"/>
              </a:ext>
            </a:extLst>
          </p:cNvPr>
          <p:cNvSpPr txBox="1">
            <a:spLocks/>
          </p:cNvSpPr>
          <p:nvPr/>
        </p:nvSpPr>
        <p:spPr>
          <a:xfrm>
            <a:off x="1043608" y="116632"/>
            <a:ext cx="856895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5353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4800" kern="0" dirty="0"/>
              <a:t>Kiitos mielenkiinnosta!</a:t>
            </a:r>
          </a:p>
        </p:txBody>
      </p:sp>
    </p:spTree>
    <p:extLst>
      <p:ext uri="{BB962C8B-B14F-4D97-AF65-F5344CB8AC3E}">
        <p14:creationId xmlns:p14="http://schemas.microsoft.com/office/powerpoint/2010/main" val="638309646"/>
      </p:ext>
    </p:extLst>
  </p:cSld>
  <p:clrMapOvr>
    <a:masterClrMapping/>
  </p:clrMapOvr>
</p:sld>
</file>

<file path=ppt/theme/theme1.xml><?xml version="1.0" encoding="utf-8"?>
<a:theme xmlns:a="http://schemas.openxmlformats.org/drawingml/2006/main" name="UEF Basic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9B5C8C9E-F8AC-4E79-BF4A-103D02D20337}"/>
    </a:ext>
  </a:extLst>
</a:theme>
</file>

<file path=ppt/theme/theme11.xml><?xml version="1.0" encoding="utf-8"?>
<a:theme xmlns:a="http://schemas.openxmlformats.org/drawingml/2006/main" name="1_Välilehdet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5B134229-1BD4-43E1-863E-41DF30B19048}"/>
    </a:ext>
  </a:extLst>
</a:theme>
</file>

<file path=ppt/theme/theme12.xml><?xml version="1.0" encoding="utf-8"?>
<a:theme xmlns:a="http://schemas.openxmlformats.org/drawingml/2006/main" name="1_Lope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27F211CB-61EA-4076-8807-0D814E982E5B}"/>
    </a:ext>
  </a:extLst>
</a:theme>
</file>

<file path=ppt/theme/theme13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9193C50F-4550-436B-889C-2542096CEA0E}" vid="{1C35C8B2-37BB-42CC-91C6-1C2858376D2C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EF Aloi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EF Välilehdet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EF Lopetus">
  <a:themeElements>
    <a:clrScheme name="UEF">
      <a:dk1>
        <a:srgbClr val="1D1D1C"/>
      </a:dk1>
      <a:lt1>
        <a:srgbClr val="FFFFFF"/>
      </a:lt1>
      <a:dk2>
        <a:srgbClr val="1D1D1C"/>
      </a:dk2>
      <a:lt2>
        <a:srgbClr val="D4D4D4"/>
      </a:lt2>
      <a:accent1>
        <a:srgbClr val="D4D800"/>
      </a:accent1>
      <a:accent2>
        <a:srgbClr val="008C99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266E9171-B80C-4947-92DA-476432DC99DE}"/>
    </a:ext>
  </a:extLst>
</a:theme>
</file>

<file path=ppt/theme/theme6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9B5C8C9E-F8AC-4E79-BF4A-103D02D20337}"/>
    </a:ext>
  </a:extLst>
</a:theme>
</file>

<file path=ppt/theme/theme7.xml><?xml version="1.0" encoding="utf-8"?>
<a:theme xmlns:a="http://schemas.openxmlformats.org/drawingml/2006/main" name="Välilehdet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5B134229-1BD4-43E1-863E-41DF30B19048}"/>
    </a:ext>
  </a:extLst>
</a:theme>
</file>

<file path=ppt/theme/theme8.xml><?xml version="1.0" encoding="utf-8"?>
<a:theme xmlns:a="http://schemas.openxmlformats.org/drawingml/2006/main" name="Lope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27F211CB-61EA-4076-8807-0D814E982E5B}"/>
    </a:ext>
  </a:extLst>
</a:theme>
</file>

<file path=ppt/theme/theme9.xml><?xml version="1.0" encoding="utf-8"?>
<a:theme xmlns:a="http://schemas.openxmlformats.org/drawingml/2006/main" name="1_Aloitu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malli" id="{19DC556E-FFEE-4EA9-9DFA-23B84660806F}" vid="{266E9171-B80C-4947-92DA-476432DC99D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3FF3F05A51F4BA0B89091D418D95A" ma:contentTypeVersion="15" ma:contentTypeDescription="Create a new document." ma:contentTypeScope="" ma:versionID="d997c37bba42d27d1abfebfcf8c73ee8">
  <xsd:schema xmlns:xsd="http://www.w3.org/2001/XMLSchema" xmlns:xs="http://www.w3.org/2001/XMLSchema" xmlns:p="http://schemas.microsoft.com/office/2006/metadata/properties" xmlns:ns2="e9339a6e-9024-46be-9c06-79f4b0dba5c2" xmlns:ns3="3a99c6ce-abc4-4b8f-a1aa-0ebdc5734b55" targetNamespace="http://schemas.microsoft.com/office/2006/metadata/properties" ma:root="true" ma:fieldsID="fa59f14b01572dde1095b785ecac4c17" ns2:_="" ns3:_="">
    <xsd:import namespace="e9339a6e-9024-46be-9c06-79f4b0dba5c2"/>
    <xsd:import namespace="3a99c6ce-abc4-4b8f-a1aa-0ebdc5734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39a6e-9024-46be-9c06-79f4b0dba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9c6ce-abc4-4b8f-a1aa-0ebdc5734b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0631844-f7dd-4500-8a74-3eb628f8dc51}" ma:internalName="TaxCatchAll" ma:showField="CatchAllData" ma:web="3a99c6ce-abc4-4b8f-a1aa-0ebdc5734b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339a6e-9024-46be-9c06-79f4b0dba5c2">
      <Terms xmlns="http://schemas.microsoft.com/office/infopath/2007/PartnerControls"/>
    </lcf76f155ced4ddcb4097134ff3c332f>
    <TaxCatchAll xmlns="3a99c6ce-abc4-4b8f-a1aa-0ebdc5734b55" xsi:nil="true"/>
    <SharedWithUsers xmlns="3a99c6ce-abc4-4b8f-a1aa-0ebdc5734b55">
      <UserInfo>
        <DisplayName>Hannu Huuskonen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BE88A1-023D-4827-8A66-0A0552902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C1D3A-C339-427B-B290-FAA8E09D4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39a6e-9024-46be-9c06-79f4b0dba5c2"/>
    <ds:schemaRef ds:uri="3a99c6ce-abc4-4b8f-a1aa-0ebdc5734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4A242F-E465-46D9-90FB-03CAC49EC8FD}">
  <ds:schemaRefs>
    <ds:schemaRef ds:uri="e9339a6e-9024-46be-9c06-79f4b0dba5c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3a99c6ce-abc4-4b8f-a1aa-0ebdc5734b55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3499</TotalTime>
  <Words>70</Words>
  <Application>Microsoft Office PowerPoint</Application>
  <PresentationFormat>Näytössä katseltava diaesitys (4:3)</PresentationFormat>
  <Paragraphs>17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15</vt:i4>
      </vt:variant>
    </vt:vector>
  </HeadingPairs>
  <TitlesOfParts>
    <vt:vector size="37" baseType="lpstr">
      <vt:lpstr>Arial</vt:lpstr>
      <vt:lpstr>Calibri</vt:lpstr>
      <vt:lpstr>Myriad pro</vt:lpstr>
      <vt:lpstr>Open Sans</vt:lpstr>
      <vt:lpstr>Open Sans ExtraBold</vt:lpstr>
      <vt:lpstr>Open Sans SemiBold</vt:lpstr>
      <vt:lpstr>Palatino Linotype</vt:lpstr>
      <vt:lpstr>Verdana</vt:lpstr>
      <vt:lpstr>Wingdings</vt:lpstr>
      <vt:lpstr>UEF Basic</vt:lpstr>
      <vt:lpstr>UEF Aloitus</vt:lpstr>
      <vt:lpstr>UEF Välilehdet</vt:lpstr>
      <vt:lpstr>UEF Lopetus</vt:lpstr>
      <vt:lpstr>Aloitus</vt:lpstr>
      <vt:lpstr>Basic</vt:lpstr>
      <vt:lpstr>Välilehdet</vt:lpstr>
      <vt:lpstr>Lopetus</vt:lpstr>
      <vt:lpstr>1_Aloitus</vt:lpstr>
      <vt:lpstr>1_Basic</vt:lpstr>
      <vt:lpstr>1_Välilehdet</vt:lpstr>
      <vt:lpstr>1_Lopetus</vt:lpstr>
      <vt:lpstr>Basic</vt:lpstr>
      <vt:lpstr>Höytiäisen koekalastukset 2001-2023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kuusela</dc:creator>
  <cp:lastModifiedBy>Mervi</cp:lastModifiedBy>
  <cp:revision>519</cp:revision>
  <dcterms:created xsi:type="dcterms:W3CDTF">2012-02-07T15:22:43Z</dcterms:created>
  <dcterms:modified xsi:type="dcterms:W3CDTF">2023-11-20T09:53:46Z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0x0101004483FF3F05A51F4BA0B89091D418D95A</vt:lpwstr>
  </property>
  <property fmtid="{D5CDD505-2E9C-101B-9397-08002B2CF9AE}" pid="3" name="MediaServiceImageTags">
    <vt:lpwstr/>
  </property>
</Properties>
</file>